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Poppi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7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6.xml"/><Relationship Id="rId32" Type="http://schemas.openxmlformats.org/officeDocument/2006/relationships/font" Target="fonts/Poppi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 Everyone,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Morning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 with the presentation today, I would like to share a small recital.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been a part of Publicis Sapient for almost 3months now, and there is this fact that everyone of us would agree upon.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have we succeeded at becoming a Product engineer?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Hi, I am Rajat, a small part of our big team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246" name="Google Shape;24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271" name="Google Shape;27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280" name="Google Shape;28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289" name="Google Shape;28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321" name="Google Shape;32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a24c32f0a_1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a24c32f0a_1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ea24c32f0a_1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47" name="Google Shape;34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355" name="Google Shape;35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380" name="Google Shape;38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388" name="Google Shape;38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Challenges-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Installing </a:t>
            </a:r>
            <a:r>
              <a:rPr lang="en-US"/>
              <a:t>the</a:t>
            </a:r>
            <a:r>
              <a:rPr lang="en-US"/>
              <a:t> Tomcat server and running application on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Learnings-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Got to learn new technologies.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working together in teams.(collaboration)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write code which is accepted by the industry.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make UML diagrams for the given problem.</a:t>
            </a:r>
            <a:endParaRPr/>
          </a:p>
        </p:txBody>
      </p:sp>
      <p:sp>
        <p:nvSpPr>
          <p:cNvPr id="413" name="Google Shape;41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POS- Student -5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- Professor - 3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DropWizard- 3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430" name="Google Shape;43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438" name="Google Shape;43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133" name="Google Shape;13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162" name="Google Shape;16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b="0" i="0"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4"/>
          <p:cNvSpPr/>
          <p:nvPr>
            <p:ph idx="2" type="pic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731500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None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"/>
              <a:buNone/>
              <a:defRPr b="0" i="0" sz="2299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/>
              <a:buNone/>
              <a:defRPr b="0" i="0" sz="34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731500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None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3.jp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450" y="937625"/>
            <a:ext cx="7495176" cy="42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ctrTitle"/>
          </p:nvPr>
        </p:nvSpPr>
        <p:spPr>
          <a:xfrm>
            <a:off x="1724981" y="2719096"/>
            <a:ext cx="2847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249" name="Google Shape;249;p2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5" r="11344" t="0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/>
        </p:nvSpPr>
        <p:spPr>
          <a:xfrm>
            <a:off x="465306" y="2674274"/>
            <a:ext cx="206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2853024" y="2674275"/>
            <a:ext cx="31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Avinash Gupta</a:t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7475375" y="2674275"/>
            <a:ext cx="28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Ashwiny Prakash</a:t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9700746" y="2674274"/>
            <a:ext cx="206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393700" y="6016972"/>
            <a:ext cx="218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1192125" y="6016975"/>
            <a:ext cx="26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Ganesh p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4674697" y="6019025"/>
            <a:ext cx="37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Sai Manaswini </a:t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9300275" y="5920375"/>
            <a:ext cx="24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Sandhya Gayatri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975" y="3616525"/>
            <a:ext cx="2211800" cy="20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4">
            <a:alphaModFix/>
          </a:blip>
          <a:srcRect b="-17508" l="-17508" r="0" t="0"/>
          <a:stretch/>
        </p:blipFill>
        <p:spPr>
          <a:xfrm>
            <a:off x="9073050" y="3614475"/>
            <a:ext cx="2599000" cy="24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606" y="152400"/>
            <a:ext cx="2374223" cy="23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5366" y="304800"/>
            <a:ext cx="2374223" cy="23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5788" y="3348774"/>
            <a:ext cx="2735568" cy="273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415600" y="740800"/>
            <a:ext cx="39108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>
                <a:solidFill>
                  <a:srgbClr val="4285F4"/>
                </a:solidFill>
              </a:rPr>
              <a:t>Team Structure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509375" y="2107300"/>
            <a:ext cx="46608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94">
                <a:solidFill>
                  <a:schemeClr val="dk1"/>
                </a:solidFill>
              </a:rPr>
              <a:t>Developers:</a:t>
            </a:r>
            <a:endParaRPr b="1" sz="309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94">
                <a:solidFill>
                  <a:schemeClr val="dk1"/>
                </a:solidFill>
              </a:rPr>
              <a:t>-</a:t>
            </a:r>
            <a:r>
              <a:rPr lang="en-US" sz="3094">
                <a:solidFill>
                  <a:schemeClr val="dk1"/>
                </a:solidFill>
              </a:rPr>
              <a:t>Avinash Gupta</a:t>
            </a:r>
            <a:endParaRPr sz="309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94">
                <a:solidFill>
                  <a:schemeClr val="dk1"/>
                </a:solidFill>
              </a:rPr>
              <a:t>-Ashwiny Prakash</a:t>
            </a:r>
            <a:endParaRPr sz="309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3094">
                <a:solidFill>
                  <a:schemeClr val="dk1"/>
                </a:solidFill>
              </a:rPr>
              <a:t>Database Design:</a:t>
            </a:r>
            <a:endParaRPr b="1" sz="309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94">
                <a:solidFill>
                  <a:schemeClr val="dk1"/>
                </a:solidFill>
              </a:rPr>
              <a:t>-Ganesh P</a:t>
            </a:r>
            <a:endParaRPr sz="309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3094">
                <a:solidFill>
                  <a:schemeClr val="dk1"/>
                </a:solidFill>
              </a:rPr>
              <a:t>Artifacts Design:</a:t>
            </a:r>
            <a:endParaRPr b="1" sz="309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94">
                <a:solidFill>
                  <a:schemeClr val="dk1"/>
                </a:solidFill>
              </a:rPr>
              <a:t>-Sai Manaswini</a:t>
            </a:r>
            <a:endParaRPr sz="309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94">
                <a:solidFill>
                  <a:schemeClr val="dk1"/>
                </a:solidFill>
              </a:rPr>
              <a:t>-Sandhya Gayatri</a:t>
            </a:r>
            <a:endParaRPr sz="309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-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b="0" l="3384" r="3384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576325" y="1129225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100">
                <a:solidFill>
                  <a:srgbClr val="4285F4"/>
                </a:solidFill>
              </a:rPr>
              <a:t>Project Goals</a:t>
            </a:r>
            <a:endParaRPr sz="2900">
              <a:solidFill>
                <a:srgbClr val="4285F4"/>
              </a:solidFill>
            </a:endParaRPr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415675" y="2544950"/>
            <a:ext cx="3744000" cy="192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To  develop a CRS(course </a:t>
            </a:r>
            <a:r>
              <a:rPr b="1" lang="en-US" sz="2000">
                <a:solidFill>
                  <a:schemeClr val="dk1"/>
                </a:solidFill>
              </a:rPr>
              <a:t>registration</a:t>
            </a:r>
            <a:r>
              <a:rPr b="1" lang="en-US" sz="2000">
                <a:solidFill>
                  <a:schemeClr val="dk1"/>
                </a:solidFill>
              </a:rPr>
              <a:t> system) using microservice architecture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3">
            <a:alphaModFix/>
          </a:blip>
          <a:srcRect b="0" l="8807" r="8799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1" lang="en-US" sz="3200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292" name="Google Shape;292;p32"/>
          <p:cNvGrpSpPr/>
          <p:nvPr/>
        </p:nvGrpSpPr>
        <p:grpSpPr>
          <a:xfrm>
            <a:off x="7405952" y="1452039"/>
            <a:ext cx="1737956" cy="1741962"/>
            <a:chOff x="403166" y="1435608"/>
            <a:chExt cx="2456822" cy="2596068"/>
          </a:xfrm>
        </p:grpSpPr>
        <p:sp>
          <p:nvSpPr>
            <p:cNvPr id="293" name="Google Shape;293;p32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94" name="Google Shape;294;p32"/>
            <p:cNvPicPr preferRelativeResize="0"/>
            <p:nvPr/>
          </p:nvPicPr>
          <p:blipFill rotWithShape="1">
            <a:blip r:embed="rId3">
              <a:alphaModFix/>
            </a:blip>
            <a:srcRect b="16268" l="24437" r="26023" t="15290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32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6" name="Google Shape;296;p32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sp>
        <p:nvSpPr>
          <p:cNvPr id="297" name="Google Shape;297;p32"/>
          <p:cNvSpPr txBox="1"/>
          <p:nvPr/>
        </p:nvSpPr>
        <p:spPr>
          <a:xfrm>
            <a:off x="7175656" y="3574770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9592885" y="3570972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grpSp>
        <p:nvGrpSpPr>
          <p:cNvPr id="299" name="Google Shape;299;p32"/>
          <p:cNvGrpSpPr/>
          <p:nvPr/>
        </p:nvGrpSpPr>
        <p:grpSpPr>
          <a:xfrm>
            <a:off x="10199108" y="1419857"/>
            <a:ext cx="1690785" cy="1769874"/>
            <a:chOff x="3363489" y="1435608"/>
            <a:chExt cx="2456822" cy="2592462"/>
          </a:xfrm>
        </p:grpSpPr>
        <p:pic>
          <p:nvPicPr>
            <p:cNvPr id="300" name="Google Shape;30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2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3" name="Google Shape;303;p32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sp>
        <p:nvSpPr>
          <p:cNvPr id="304" name="Google Shape;304;p32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/>
          </a:p>
        </p:txBody>
      </p:sp>
      <p:grpSp>
        <p:nvGrpSpPr>
          <p:cNvPr id="306" name="Google Shape;306;p32"/>
          <p:cNvGrpSpPr/>
          <p:nvPr/>
        </p:nvGrpSpPr>
        <p:grpSpPr>
          <a:xfrm>
            <a:off x="7405893" y="4187411"/>
            <a:ext cx="2072575" cy="1996376"/>
            <a:chOff x="6338184" y="1435608"/>
            <a:chExt cx="2456822" cy="2596067"/>
          </a:xfrm>
        </p:grpSpPr>
        <p:sp>
          <p:nvSpPr>
            <p:cNvPr id="307" name="Google Shape;307;p32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9" name="Google Shape;309;p32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310" name="Google Shape;310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" name="Google Shape;311;p32"/>
          <p:cNvGrpSpPr/>
          <p:nvPr/>
        </p:nvGrpSpPr>
        <p:grpSpPr>
          <a:xfrm>
            <a:off x="10234871" y="4288779"/>
            <a:ext cx="1655652" cy="1725662"/>
            <a:chOff x="9314007" y="1435608"/>
            <a:chExt cx="2456822" cy="2604379"/>
          </a:xfrm>
        </p:grpSpPr>
        <p:grpSp>
          <p:nvGrpSpPr>
            <p:cNvPr id="312" name="Google Shape;312;p32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313" name="Google Shape;313;p32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14" name="Google Shape;314;p3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5" name="Google Shape;315;p32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316" name="Google Shape;316;p32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317" name="Google Shape;317;p32"/>
          <p:cNvSpPr txBox="1"/>
          <p:nvPr/>
        </p:nvSpPr>
        <p:spPr>
          <a:xfrm>
            <a:off x="458011" y="1524258"/>
            <a:ext cx="6741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create a </a:t>
            </a:r>
            <a:r>
              <a:rPr b="1"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</a:t>
            </a:r>
            <a:r>
              <a:rPr b="1"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Registration System </a:t>
            </a: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using JAVA/REST tools and technologies, where a professor as well as a student can view courses and enroll in some of the courses.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 txBox="1"/>
          <p:nvPr>
            <p:ph type="title"/>
          </p:nvPr>
        </p:nvSpPr>
        <p:spPr>
          <a:xfrm>
            <a:off x="1312675" y="620250"/>
            <a:ext cx="42702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80">
                <a:latin typeface="Times New Roman"/>
                <a:ea typeface="Times New Roman"/>
                <a:cs typeface="Times New Roman"/>
                <a:sym typeface="Times New Roman"/>
              </a:rPr>
              <a:t>ENGINEERING                                     PRACTICES</a:t>
            </a:r>
            <a:endParaRPr sz="30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3"/>
          <p:cNvSpPr txBox="1"/>
          <p:nvPr>
            <p:ph idx="1" type="body"/>
          </p:nvPr>
        </p:nvSpPr>
        <p:spPr>
          <a:xfrm>
            <a:off x="1004600" y="1852800"/>
            <a:ext cx="41523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US" sz="1900"/>
              <a:t>JAVA TOOLS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US" sz="1900"/>
              <a:t>UML ARTIFACTS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US" sz="1900"/>
              <a:t>GIT REPOSITORY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US" sz="1900"/>
              <a:t>DATABASE DESIGN</a:t>
            </a:r>
            <a:endParaRPr sz="1900"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b="0" l="8650" r="8650" t="0"/>
          <a:stretch/>
        </p:blipFill>
        <p:spPr>
          <a:xfrm>
            <a:off x="5864352" y="0"/>
            <a:ext cx="6309300" cy="68415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00" y="152400"/>
            <a:ext cx="655866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/>
          <p:nvPr/>
        </p:nvSpPr>
        <p:spPr>
          <a:xfrm>
            <a:off x="7394450" y="631100"/>
            <a:ext cx="24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Requirement gathering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7289250" y="5711500"/>
            <a:ext cx="21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UML artifacts design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8540950" y="3355375"/>
            <a:ext cx="28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Technology stack selection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357625" y="5711500"/>
            <a:ext cx="4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Code implementation and development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1020275" y="3355375"/>
            <a:ext cx="17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System Testing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164" y="493906"/>
            <a:ext cx="10585149" cy="61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ctrTitle"/>
          </p:nvPr>
        </p:nvSpPr>
        <p:spPr>
          <a:xfrm>
            <a:off x="1549615" y="2689214"/>
            <a:ext cx="285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5" r="19246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idx="12" type="sldNum"/>
          </p:nvPr>
        </p:nvSpPr>
        <p:spPr>
          <a:xfrm>
            <a:off x="10001057" y="6426785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1244862" y="1430826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3376128" y="1494638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4828625" y="3004625"/>
            <a:ext cx="2194500" cy="203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8593022" y="1372638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p37"/>
          <p:cNvSpPr/>
          <p:nvPr/>
        </p:nvSpPr>
        <p:spPr>
          <a:xfrm flipH="1">
            <a:off x="1244925" y="1591052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sz="1100"/>
          </a:p>
        </p:txBody>
      </p:sp>
      <p:sp>
        <p:nvSpPr>
          <p:cNvPr id="363" name="Google Shape;363;p37"/>
          <p:cNvSpPr/>
          <p:nvPr/>
        </p:nvSpPr>
        <p:spPr>
          <a:xfrm flipH="1">
            <a:off x="7849525" y="5066025"/>
            <a:ext cx="16938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Language</a:t>
            </a:r>
            <a:endParaRPr/>
          </a:p>
        </p:txBody>
      </p:sp>
      <p:sp>
        <p:nvSpPr>
          <p:cNvPr id="364" name="Google Shape;364;p37"/>
          <p:cNvSpPr/>
          <p:nvPr/>
        </p:nvSpPr>
        <p:spPr>
          <a:xfrm flipH="1">
            <a:off x="4828613" y="5036522"/>
            <a:ext cx="2194500" cy="343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37"/>
          <p:cNvSpPr/>
          <p:nvPr/>
        </p:nvSpPr>
        <p:spPr>
          <a:xfrm flipH="1">
            <a:off x="8732282" y="174393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/>
          </a:p>
        </p:txBody>
      </p:sp>
      <p:sp>
        <p:nvSpPr>
          <p:cNvPr id="366" name="Google Shape;366;p37"/>
          <p:cNvSpPr/>
          <p:nvPr/>
        </p:nvSpPr>
        <p:spPr>
          <a:xfrm flipH="1">
            <a:off x="4982780" y="1494650"/>
            <a:ext cx="24780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abase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7450" y="2661275"/>
            <a:ext cx="1504950" cy="20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/>
          <p:nvPr/>
        </p:nvSpPr>
        <p:spPr>
          <a:xfrm flipH="1">
            <a:off x="1371450" y="4915125"/>
            <a:ext cx="2067900" cy="400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Repository</a:t>
            </a:r>
            <a:endParaRPr sz="1200"/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4">
            <a:alphaModFix/>
          </a:blip>
          <a:srcRect b="21405" l="21652" r="22961" t="23254"/>
          <a:stretch/>
        </p:blipFill>
        <p:spPr>
          <a:xfrm>
            <a:off x="1577902" y="5732325"/>
            <a:ext cx="1922650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4275" y="2927566"/>
            <a:ext cx="1371350" cy="13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1450" y="3384450"/>
            <a:ext cx="2014650" cy="11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4125" y="551600"/>
            <a:ext cx="1922650" cy="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6175" y="-312237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6725" y="2333238"/>
            <a:ext cx="2862075" cy="242587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7"/>
          <p:cNvSpPr txBox="1"/>
          <p:nvPr/>
        </p:nvSpPr>
        <p:spPr>
          <a:xfrm>
            <a:off x="10157300" y="4915125"/>
            <a:ext cx="1693800" cy="4002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API TESTING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0750" y="152400"/>
            <a:ext cx="2478000" cy="10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/>
              <a:t>The Ask – Where we started?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t/>
            </a:r>
            <a:endParaRPr/>
          </a:p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89" name="Google Shape;89;p20"/>
          <p:cNvSpPr txBox="1"/>
          <p:nvPr/>
        </p:nvSpPr>
        <p:spPr>
          <a:xfrm>
            <a:off x="685978" y="5161289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/>
          <p:nvPr>
            <p:ph type="ctrTitle"/>
          </p:nvPr>
        </p:nvSpPr>
        <p:spPr>
          <a:xfrm>
            <a:off x="713101" y="2847182"/>
            <a:ext cx="38838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Development</a:t>
            </a:r>
            <a:endParaRPr/>
          </a:p>
        </p:txBody>
      </p:sp>
      <p:sp>
        <p:nvSpPr>
          <p:cNvPr id="383" name="Google Shape;383;p3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5" l="13292" r="33896" t="-1905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9"/>
          <p:cNvGrpSpPr/>
          <p:nvPr/>
        </p:nvGrpSpPr>
        <p:grpSpPr>
          <a:xfrm>
            <a:off x="2614051" y="426988"/>
            <a:ext cx="7466398" cy="5633836"/>
            <a:chOff x="566294" y="-114321"/>
            <a:chExt cx="7466398" cy="5633836"/>
          </a:xfrm>
        </p:grpSpPr>
        <p:sp>
          <p:nvSpPr>
            <p:cNvPr id="391" name="Google Shape;391;p39"/>
            <p:cNvSpPr/>
            <p:nvPr/>
          </p:nvSpPr>
          <p:spPr>
            <a:xfrm>
              <a:off x="5364395" y="2935425"/>
              <a:ext cx="2561310" cy="258409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 txBox="1"/>
            <p:nvPr/>
          </p:nvSpPr>
          <p:spPr>
            <a:xfrm>
              <a:off x="6185292" y="3633966"/>
              <a:ext cx="1847400" cy="18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LLD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66294" y="3411369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 txBox="1"/>
            <p:nvPr/>
          </p:nvSpPr>
          <p:spPr>
            <a:xfrm>
              <a:off x="602740" y="3862602"/>
              <a:ext cx="1720025" cy="1171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b="1" i="0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880525" y="-114321"/>
              <a:ext cx="3071549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 txBox="1"/>
            <p:nvPr/>
          </p:nvSpPr>
          <p:spPr>
            <a:xfrm>
              <a:off x="5838435" y="-77875"/>
              <a:ext cx="2077192" cy="1171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66294" y="-114321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 txBox="1"/>
            <p:nvPr/>
          </p:nvSpPr>
          <p:spPr>
            <a:xfrm>
              <a:off x="602743" y="-77884"/>
              <a:ext cx="1847400" cy="13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-31115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oppins"/>
                <a:buChar char="●"/>
              </a:pPr>
              <a:r>
                <a:rPr b="1" lang="en-US" sz="13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Go over backlog items</a:t>
              </a:r>
              <a:endParaRPr b="1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1115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oppins"/>
                <a:buChar char="●"/>
              </a:pPr>
              <a:r>
                <a:rPr b="1" lang="en-US" sz="13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present new updates and feedbacks</a:t>
              </a:r>
              <a:endParaRPr b="1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1767116" y="412449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 txBox="1"/>
            <p:nvPr/>
          </p:nvSpPr>
          <p:spPr>
            <a:xfrm>
              <a:off x="2424672" y="1070005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 rot="5400000">
              <a:off x="4144001" y="376170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 txBox="1"/>
            <p:nvPr/>
          </p:nvSpPr>
          <p:spPr>
            <a:xfrm>
              <a:off x="4143993" y="1033716"/>
              <a:ext cx="16944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 Groomi</a:t>
              </a:r>
              <a:r>
                <a:rPr lang="en-US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g   </a:t>
              </a:r>
              <a:endParaRPr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 rot="10800000">
              <a:off x="4115983" y="2761316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 txBox="1"/>
            <p:nvPr/>
          </p:nvSpPr>
          <p:spPr>
            <a:xfrm>
              <a:off x="4115848" y="2761181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Implementation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 rot="-5400000">
              <a:off x="1767116" y="2761181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 txBox="1"/>
            <p:nvPr/>
          </p:nvSpPr>
          <p:spPr>
            <a:xfrm>
              <a:off x="2424672" y="2761181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3676433" y="2242697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 rot="10800000">
              <a:off x="3676433" y="2501939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9"/>
          <p:cNvSpPr/>
          <p:nvPr/>
        </p:nvSpPr>
        <p:spPr>
          <a:xfrm>
            <a:off x="7540283" y="2011680"/>
            <a:ext cx="45719" cy="45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40"/>
          <p:cNvSpPr txBox="1"/>
          <p:nvPr>
            <p:ph type="title"/>
          </p:nvPr>
        </p:nvSpPr>
        <p:spPr>
          <a:xfrm>
            <a:off x="415600" y="602750"/>
            <a:ext cx="3744000" cy="777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Challenges          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417" name="Google Shape;417;p40"/>
          <p:cNvSpPr txBox="1"/>
          <p:nvPr>
            <p:ph idx="1" type="body"/>
          </p:nvPr>
        </p:nvSpPr>
        <p:spPr>
          <a:xfrm>
            <a:off x="415600" y="1513575"/>
            <a:ext cx="3744000" cy="515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6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-Making api calls for </a:t>
            </a:r>
            <a:r>
              <a:rPr lang="en-US" sz="1916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different</a:t>
            </a:r>
            <a:r>
              <a:rPr lang="en-US" sz="1916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operations.</a:t>
            </a:r>
            <a:endParaRPr sz="1916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6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2">
                <a:solidFill>
                  <a:srgbClr val="4285F4"/>
                </a:solidFill>
              </a:rPr>
              <a:t>Learnings</a:t>
            </a:r>
            <a:endParaRPr sz="3452">
              <a:solidFill>
                <a:srgbClr val="4285F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52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-Got to learn new technologies.</a:t>
            </a:r>
            <a:endParaRPr sz="2052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2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-Learnt working together in team.</a:t>
            </a:r>
            <a:endParaRPr sz="2052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2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-Learnt how to write code which is accepted by the industry.</a:t>
            </a:r>
            <a:endParaRPr sz="2052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2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-Learnt how to make UML diagrams for the given problem.</a:t>
            </a:r>
            <a:endParaRPr sz="2052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952">
              <a:solidFill>
                <a:srgbClr val="4285F4"/>
              </a:solidFill>
            </a:endParaRPr>
          </a:p>
        </p:txBody>
      </p:sp>
      <p:pic>
        <p:nvPicPr>
          <p:cNvPr id="418" name="Google Shape;418;p40"/>
          <p:cNvPicPr preferRelativeResize="0"/>
          <p:nvPr/>
        </p:nvPicPr>
        <p:blipFill rotWithShape="1">
          <a:blip r:embed="rId3">
            <a:alphaModFix/>
          </a:blip>
          <a:srcRect b="-209" l="10037" r="11849" t="299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ctrTitle"/>
          </p:nvPr>
        </p:nvSpPr>
        <p:spPr>
          <a:xfrm>
            <a:off x="2084141" y="2847167"/>
            <a:ext cx="1577787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425" name="Google Shape;425;p4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9" r="439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/>
          <p:nvPr>
            <p:ph type="ctrTitle"/>
          </p:nvPr>
        </p:nvSpPr>
        <p:spPr>
          <a:xfrm>
            <a:off x="1620141" y="2847167"/>
            <a:ext cx="2653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433" name="Google Shape;433;p4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571" l="149" r="15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type="ctrTitle"/>
          </p:nvPr>
        </p:nvSpPr>
        <p:spPr>
          <a:xfrm>
            <a:off x="1348210" y="2759403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21"/>
          <p:cNvSpPr txBox="1"/>
          <p:nvPr/>
        </p:nvSpPr>
        <p:spPr>
          <a:xfrm>
            <a:off x="348175" y="379207"/>
            <a:ext cx="10817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Framework for 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1.5</a:t>
            </a: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Weeks</a:t>
            </a:r>
            <a:endParaRPr b="0" i="0" sz="23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21"/>
          <p:cNvSpPr txBox="1"/>
          <p:nvPr/>
        </p:nvSpPr>
        <p:spPr>
          <a:xfrm>
            <a:off x="348175" y="1178124"/>
            <a:ext cx="107637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1.5</a:t>
            </a: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weeks plan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EveryDay Discussion about topics /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Technologies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/ doubt clearance 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Every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ay with SME/Trainer discussion of Project progress and transformation based on UML and Technologies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2"/>
          <p:cNvSpPr txBox="1"/>
          <p:nvPr>
            <p:ph type="title"/>
          </p:nvPr>
        </p:nvSpPr>
        <p:spPr>
          <a:xfrm>
            <a:off x="522618" y="441262"/>
            <a:ext cx="3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15" y="441262"/>
            <a:ext cx="7526785" cy="515251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104" name="Google Shape;104;p22"/>
          <p:cNvSpPr/>
          <p:nvPr/>
        </p:nvSpPr>
        <p:spPr>
          <a:xfrm>
            <a:off x="66976" y="1288375"/>
            <a:ext cx="41250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-TCS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-Amit Balyan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Coordinators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Prudhvi Raj   Bhashakarla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</a:pPr>
            <a:r>
              <a:rPr lang="en-US" sz="2800"/>
              <a:t>  Our next starts</a:t>
            </a:r>
            <a:endParaRPr b="1" sz="2800"/>
          </a:p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3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NOW</a:t>
            </a:r>
            <a:endParaRPr b="1"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ctrTitle"/>
          </p:nvPr>
        </p:nvSpPr>
        <p:spPr>
          <a:xfrm>
            <a:off x="0" y="216131"/>
            <a:ext cx="12192000" cy="15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lang="en-US" sz="3200">
                <a:solidFill>
                  <a:schemeClr val="dk1"/>
                </a:solidFill>
              </a:rPr>
              <a:t>1.5</a:t>
            </a:r>
            <a:r>
              <a:rPr lang="en-US" sz="3200">
                <a:solidFill>
                  <a:schemeClr val="dk1"/>
                </a:solidFill>
              </a:rPr>
              <a:t> WEEKS OF TRAINING + PROJECT DEMO </a:t>
            </a:r>
            <a:br>
              <a:rPr lang="en-US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119" name="Google Shape;119;p24"/>
          <p:cNvSpPr/>
          <p:nvPr/>
        </p:nvSpPr>
        <p:spPr>
          <a:xfrm>
            <a:off x="2709950" y="4936712"/>
            <a:ext cx="6736200" cy="755100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3410990" y="4064653"/>
            <a:ext cx="5350500" cy="751200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24"/>
          <p:cNvSpPr/>
          <p:nvPr/>
        </p:nvSpPr>
        <p:spPr>
          <a:xfrm>
            <a:off x="4109259" y="3258048"/>
            <a:ext cx="3973500" cy="714900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24"/>
          <p:cNvSpPr/>
          <p:nvPr/>
        </p:nvSpPr>
        <p:spPr>
          <a:xfrm>
            <a:off x="4757651" y="2428925"/>
            <a:ext cx="2709900" cy="72090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1636637" y="4752710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3,24</a:t>
            </a:r>
            <a:r>
              <a:rPr b="0" i="0" lang="en-US" sz="32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,000</a:t>
            </a:r>
            <a:r>
              <a:rPr b="0" i="0" lang="en-US" sz="32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SECONDS</a:t>
            </a: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5007032" y="25301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 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DAYS</a:t>
            </a:r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4757651" y="33154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HOURS</a:t>
            </a: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4109259" y="41679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5,4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00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MINUTES</a:t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064326" y="5820663"/>
            <a:ext cx="8030100" cy="756900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5379721" y="1446415"/>
            <a:ext cx="1470000" cy="90150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636637" y="559553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0" i="0" lang="en-US" sz="32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36" name="Google Shape;136;p25"/>
          <p:cNvSpPr txBox="1"/>
          <p:nvPr>
            <p:ph type="ctrTitle"/>
          </p:nvPr>
        </p:nvSpPr>
        <p:spPr>
          <a:xfrm>
            <a:off x="516467" y="220788"/>
            <a:ext cx="175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"/>
              <a:buNone/>
            </a:pPr>
            <a:r>
              <a:rPr lang="en-US" sz="3600"/>
              <a:t>Agenda</a:t>
            </a:r>
            <a:endParaRPr/>
          </a:p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8" name="Google Shape;138;p25"/>
          <p:cNvGrpSpPr/>
          <p:nvPr/>
        </p:nvGrpSpPr>
        <p:grpSpPr>
          <a:xfrm>
            <a:off x="516462" y="852298"/>
            <a:ext cx="4690905" cy="5392760"/>
            <a:chOff x="516462" y="962766"/>
            <a:chExt cx="4690905" cy="5392760"/>
          </a:xfrm>
        </p:grpSpPr>
        <p:sp>
          <p:nvSpPr>
            <p:cNvPr id="139" name="Google Shape;139;p25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07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08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09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10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/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/>
            </a:p>
          </p:txBody>
        </p:sp>
        <p:sp>
          <p:nvSpPr>
            <p:cNvPr id="152" name="Google Shape;152;p25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/>
            </a:p>
          </p:txBody>
        </p:sp>
        <p:sp>
          <p:nvSpPr>
            <p:cNvPr id="154" name="Google Shape;154;p25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/>
            </a:p>
          </p:txBody>
        </p:sp>
        <p:sp>
          <p:nvSpPr>
            <p:cNvPr id="155" name="Google Shape;155;p25"/>
            <p:cNvSpPr txBox="1"/>
            <p:nvPr/>
          </p:nvSpPr>
          <p:spPr>
            <a:xfrm>
              <a:off x="1253067" y="487826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1253067" y="54148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/>
            </a:p>
          </p:txBody>
        </p:sp>
        <p:sp>
          <p:nvSpPr>
            <p:cNvPr id="157" name="Google Shape;157;p25"/>
            <p:cNvSpPr txBox="1"/>
            <p:nvPr/>
          </p:nvSpPr>
          <p:spPr>
            <a:xfrm>
              <a:off x="1253067" y="596417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/>
            </a:p>
          </p:txBody>
        </p:sp>
      </p:grpSp>
      <p:sp>
        <p:nvSpPr>
          <p:cNvPr id="158" name="Google Shape;158;p25"/>
          <p:cNvSpPr txBox="1"/>
          <p:nvPr/>
        </p:nvSpPr>
        <p:spPr>
          <a:xfrm>
            <a:off x="1253067" y="1990106"/>
            <a:ext cx="39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469200" y="227700"/>
            <a:ext cx="5116200" cy="6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4285F4"/>
                </a:solidFill>
              </a:rPr>
              <a:t>    Our Journey</a:t>
            </a:r>
            <a:endParaRPr sz="14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Our journey started for developing a project for a given case study  crs</a:t>
            </a:r>
            <a:r>
              <a:rPr lang="en-US"/>
              <a:t>(course registration system)  with</a:t>
            </a:r>
            <a:r>
              <a:rPr lang="en-US"/>
              <a:t> spring boot framework on eclipse ide for designing an api for crsand connecting to database.And then  we converted our project from monolithic architecture to microservice using eureka server  netflix oss.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2223" l="48440" r="3142" t="263"/>
          <a:stretch/>
        </p:blipFill>
        <p:spPr>
          <a:xfrm>
            <a:off x="5864351" y="0"/>
            <a:ext cx="6363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8863590" y="3586652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4" name="Google Shape;174;p27"/>
          <p:cNvGrpSpPr/>
          <p:nvPr/>
        </p:nvGrpSpPr>
        <p:grpSpPr>
          <a:xfrm>
            <a:off x="3544534" y="1078591"/>
            <a:ext cx="5669180" cy="5239568"/>
            <a:chOff x="1559708" y="795543"/>
            <a:chExt cx="7842514" cy="7215830"/>
          </a:xfrm>
        </p:grpSpPr>
        <p:grpSp>
          <p:nvGrpSpPr>
            <p:cNvPr id="175" name="Google Shape;175;p27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176" name="Google Shape;176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7" name="Google Shape;177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78" name="Google Shape;178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9" name="Google Shape;179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0" name="Google Shape;180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1" name="Google Shape;181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82" name="Google Shape;182;p27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183" name="Google Shape;183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4" name="Google Shape;184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85" name="Google Shape;185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6" name="Google Shape;186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7" name="Google Shape;187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8" name="Google Shape;188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89" name="Google Shape;189;p27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190" name="Google Shape;190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" name="Google Shape;191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92" name="Google Shape;192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3" name="Google Shape;193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4" name="Google Shape;194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5" name="Google Shape;195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96" name="Google Shape;196;p27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197" name="Google Shape;197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8" name="Google Shape;198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99" name="Google Shape;199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0" name="Google Shape;200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1" name="Google Shape;201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2" name="Google Shape;202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03" name="Google Shape;203;p27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04" name="Google Shape;204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5" name="Google Shape;205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06" name="Google Shape;206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7" name="Google Shape;207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8" name="Google Shape;208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9" name="Google Shape;209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210" name="Google Shape;210;p27"/>
          <p:cNvSpPr/>
          <p:nvPr/>
        </p:nvSpPr>
        <p:spPr>
          <a:xfrm>
            <a:off x="7859543" y="4358921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6846532" y="5022309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5970930" y="5717074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9759319" y="2582090"/>
            <a:ext cx="17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Demo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6348975" y="5694995"/>
            <a:ext cx="336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Goals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7273741" y="5053685"/>
            <a:ext cx="42114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8244914" y="4379113"/>
            <a:ext cx="39470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/>
          </a:p>
        </p:txBody>
      </p:sp>
      <p:sp>
        <p:nvSpPr>
          <p:cNvPr id="217" name="Google Shape;217;p27"/>
          <p:cNvSpPr txBox="1"/>
          <p:nvPr/>
        </p:nvSpPr>
        <p:spPr>
          <a:xfrm>
            <a:off x="9260899" y="3353809"/>
            <a:ext cx="286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Adapting to a developer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6330373" y="4232396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5414389" y="502859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7"/>
          <p:cNvGrpSpPr/>
          <p:nvPr/>
        </p:nvGrpSpPr>
        <p:grpSpPr>
          <a:xfrm>
            <a:off x="5912540" y="74692"/>
            <a:ext cx="2171605" cy="975441"/>
            <a:chOff x="5996394" y="922673"/>
            <a:chExt cx="2171605" cy="975441"/>
          </a:xfrm>
        </p:grpSpPr>
        <p:sp>
          <p:nvSpPr>
            <p:cNvPr id="224" name="Google Shape;224;p27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5" name="Google Shape;225;p27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6" name="Google Shape;226;p27"/>
          <p:cNvGrpSpPr/>
          <p:nvPr/>
        </p:nvGrpSpPr>
        <p:grpSpPr>
          <a:xfrm>
            <a:off x="4992743" y="1197446"/>
            <a:ext cx="2183819" cy="975441"/>
            <a:chOff x="5030787" y="1877265"/>
            <a:chExt cx="2183819" cy="975441"/>
          </a:xfrm>
        </p:grpSpPr>
        <p:sp>
          <p:nvSpPr>
            <p:cNvPr id="227" name="Google Shape;227;p27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8" name="Google Shape;228;p27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9" name="Google Shape;229;p27"/>
          <p:cNvGrpSpPr/>
          <p:nvPr/>
        </p:nvGrpSpPr>
        <p:grpSpPr>
          <a:xfrm>
            <a:off x="3997473" y="2153201"/>
            <a:ext cx="2190374" cy="975441"/>
            <a:chOff x="4065182" y="2756022"/>
            <a:chExt cx="2190374" cy="975441"/>
          </a:xfrm>
        </p:grpSpPr>
        <p:sp>
          <p:nvSpPr>
            <p:cNvPr id="230" name="Google Shape;230;p27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1" name="Google Shape;231;p27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2" name="Google Shape;232;p27"/>
          <p:cNvGrpSpPr/>
          <p:nvPr/>
        </p:nvGrpSpPr>
        <p:grpSpPr>
          <a:xfrm>
            <a:off x="3023868" y="3067912"/>
            <a:ext cx="2227008" cy="975441"/>
            <a:chOff x="3321484" y="3593750"/>
            <a:chExt cx="2227008" cy="975441"/>
          </a:xfrm>
        </p:grpSpPr>
        <p:sp>
          <p:nvSpPr>
            <p:cNvPr id="233" name="Google Shape;233;p27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4" name="Google Shape;234;p27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5" name="Google Shape;235;p27"/>
          <p:cNvGrpSpPr/>
          <p:nvPr/>
        </p:nvGrpSpPr>
        <p:grpSpPr>
          <a:xfrm>
            <a:off x="1707263" y="3895656"/>
            <a:ext cx="2716455" cy="975441"/>
            <a:chOff x="2596540" y="4354454"/>
            <a:chExt cx="2217514" cy="975441"/>
          </a:xfrm>
        </p:grpSpPr>
        <p:sp>
          <p:nvSpPr>
            <p:cNvPr id="236" name="Google Shape;236;p27"/>
            <p:cNvSpPr/>
            <p:nvPr/>
          </p:nvSpPr>
          <p:spPr>
            <a:xfrm>
              <a:off x="2596540" y="4354454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7" name="Google Shape;237;p27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8" name="Google Shape;238;p27"/>
          <p:cNvSpPr/>
          <p:nvPr/>
        </p:nvSpPr>
        <p:spPr>
          <a:xfrm>
            <a:off x="5854547" y="426022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4960503" y="151652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1556725" y="4221225"/>
            <a:ext cx="13935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Comprehend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3939480" y="247928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Process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2996793" y="337594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